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57" r:id="rId9"/>
    <p:sldId id="258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DF7DD-4690-49F1-9F99-41436DD394BC}" type="doc">
      <dgm:prSet loTypeId="urn:microsoft.com/office/officeart/2005/8/layout/lProcess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D07EBBF-C705-4324-917A-158F39CE8F76}">
      <dgm:prSet phldrT="[Tekst]" custT="1"/>
      <dgm:spPr/>
      <dgm:t>
        <a:bodyPr/>
        <a:lstStyle/>
        <a:p>
          <a:r>
            <a:rPr lang="hr-HR" sz="2400" b="1" dirty="0" smtClean="0"/>
            <a:t>Ulazni uređaji</a:t>
          </a:r>
          <a:endParaRPr lang="hr-HR" sz="2400" b="1" dirty="0"/>
        </a:p>
      </dgm:t>
    </dgm:pt>
    <dgm:pt modelId="{E9881278-994A-4394-AF25-86C5E7A74AB1}" type="parTrans" cxnId="{F52F4BD8-6F9C-42A7-BB3C-33FF0FAD8E2F}">
      <dgm:prSet/>
      <dgm:spPr/>
      <dgm:t>
        <a:bodyPr/>
        <a:lstStyle/>
        <a:p>
          <a:endParaRPr lang="hr-HR"/>
        </a:p>
      </dgm:t>
    </dgm:pt>
    <dgm:pt modelId="{A551E185-B984-483D-A654-4980FA3DC69E}" type="sibTrans" cxnId="{F52F4BD8-6F9C-42A7-BB3C-33FF0FAD8E2F}">
      <dgm:prSet/>
      <dgm:spPr/>
      <dgm:t>
        <a:bodyPr/>
        <a:lstStyle/>
        <a:p>
          <a:endParaRPr lang="hr-HR"/>
        </a:p>
      </dgm:t>
    </dgm:pt>
    <dgm:pt modelId="{887C630E-BB56-48A6-86C1-8D1DCA472E3F}">
      <dgm:prSet phldrT="[Tekst]" custT="1"/>
      <dgm:spPr/>
      <dgm:t>
        <a:bodyPr/>
        <a:lstStyle/>
        <a:p>
          <a:r>
            <a:rPr lang="hr-HR" sz="2400"/>
            <a:t>tipkovnica</a:t>
          </a:r>
        </a:p>
      </dgm:t>
    </dgm:pt>
    <dgm:pt modelId="{63F73801-9DAC-44C7-8F41-22C4480CE331}" type="parTrans" cxnId="{2A4856A7-D878-4C5F-A936-445514726C99}">
      <dgm:prSet/>
      <dgm:spPr/>
      <dgm:t>
        <a:bodyPr/>
        <a:lstStyle/>
        <a:p>
          <a:endParaRPr lang="hr-HR"/>
        </a:p>
      </dgm:t>
    </dgm:pt>
    <dgm:pt modelId="{75A76E70-E616-4367-AA4B-5C5FB49F8C2F}" type="sibTrans" cxnId="{2A4856A7-D878-4C5F-A936-445514726C99}">
      <dgm:prSet/>
      <dgm:spPr/>
      <dgm:t>
        <a:bodyPr/>
        <a:lstStyle/>
        <a:p>
          <a:endParaRPr lang="hr-HR"/>
        </a:p>
      </dgm:t>
    </dgm:pt>
    <dgm:pt modelId="{668AC70C-0A3B-4EDF-8D1A-73654614F812}">
      <dgm:prSet phldrT="[Tekst]" custT="1"/>
      <dgm:spPr/>
      <dgm:t>
        <a:bodyPr/>
        <a:lstStyle/>
        <a:p>
          <a:r>
            <a:rPr lang="hr-HR" sz="2400"/>
            <a:t>miš</a:t>
          </a:r>
        </a:p>
      </dgm:t>
    </dgm:pt>
    <dgm:pt modelId="{79D7019E-DA31-4467-A187-B54BD25AC227}" type="parTrans" cxnId="{366C8761-0153-490B-960F-1CBD8935BFBA}">
      <dgm:prSet/>
      <dgm:spPr/>
      <dgm:t>
        <a:bodyPr/>
        <a:lstStyle/>
        <a:p>
          <a:endParaRPr lang="hr-HR"/>
        </a:p>
      </dgm:t>
    </dgm:pt>
    <dgm:pt modelId="{8A9EAD7E-A7FE-42B2-8384-FC6BC7E3D6AF}" type="sibTrans" cxnId="{366C8761-0153-490B-960F-1CBD8935BFBA}">
      <dgm:prSet/>
      <dgm:spPr/>
      <dgm:t>
        <a:bodyPr/>
        <a:lstStyle/>
        <a:p>
          <a:endParaRPr lang="hr-HR"/>
        </a:p>
      </dgm:t>
    </dgm:pt>
    <dgm:pt modelId="{AED2D38D-C021-484B-9885-912D5C1D098B}">
      <dgm:prSet phldrT="[Tekst]" custT="1"/>
      <dgm:spPr/>
      <dgm:t>
        <a:bodyPr/>
        <a:lstStyle/>
        <a:p>
          <a:r>
            <a:rPr lang="hr-HR" sz="2400" b="1" dirty="0" smtClean="0"/>
            <a:t>Izlazni uređaji</a:t>
          </a:r>
        </a:p>
      </dgm:t>
    </dgm:pt>
    <dgm:pt modelId="{41ED65A2-2305-4B8B-AFD4-B89E2A8DF6D8}" type="parTrans" cxnId="{12E0A0C4-0874-48E3-AEF1-6E03AB231694}">
      <dgm:prSet/>
      <dgm:spPr/>
      <dgm:t>
        <a:bodyPr/>
        <a:lstStyle/>
        <a:p>
          <a:endParaRPr lang="hr-HR"/>
        </a:p>
      </dgm:t>
    </dgm:pt>
    <dgm:pt modelId="{8A51C857-5AF7-4816-B4B3-EA668099419F}" type="sibTrans" cxnId="{12E0A0C4-0874-48E3-AEF1-6E03AB231694}">
      <dgm:prSet/>
      <dgm:spPr/>
      <dgm:t>
        <a:bodyPr/>
        <a:lstStyle/>
        <a:p>
          <a:endParaRPr lang="hr-HR"/>
        </a:p>
      </dgm:t>
    </dgm:pt>
    <dgm:pt modelId="{A9546871-FF79-4294-8F56-B7BE6637F9D4}">
      <dgm:prSet phldrT="[Tekst]" custT="1"/>
      <dgm:spPr/>
      <dgm:t>
        <a:bodyPr/>
        <a:lstStyle/>
        <a:p>
          <a:r>
            <a:rPr lang="hr-HR" sz="2400"/>
            <a:t>monitor</a:t>
          </a:r>
        </a:p>
      </dgm:t>
    </dgm:pt>
    <dgm:pt modelId="{8E39C235-A6A6-4519-ADBD-8D5EE1B1629A}" type="parTrans" cxnId="{FA660915-5A8A-4C1F-B92D-DAC3906A2802}">
      <dgm:prSet/>
      <dgm:spPr/>
      <dgm:t>
        <a:bodyPr/>
        <a:lstStyle/>
        <a:p>
          <a:endParaRPr lang="hr-HR"/>
        </a:p>
      </dgm:t>
    </dgm:pt>
    <dgm:pt modelId="{5A0D6882-7BC2-4B02-9C83-4BA45B5AEA4C}" type="sibTrans" cxnId="{FA660915-5A8A-4C1F-B92D-DAC3906A2802}">
      <dgm:prSet/>
      <dgm:spPr/>
      <dgm:t>
        <a:bodyPr/>
        <a:lstStyle/>
        <a:p>
          <a:endParaRPr lang="hr-HR"/>
        </a:p>
      </dgm:t>
    </dgm:pt>
    <dgm:pt modelId="{0D49FC47-2592-48A2-BDA2-CF031BA83FAF}">
      <dgm:prSet phldrT="[Tekst]" custT="1"/>
      <dgm:spPr/>
      <dgm:t>
        <a:bodyPr/>
        <a:lstStyle/>
        <a:p>
          <a:r>
            <a:rPr lang="hr-HR" sz="2400"/>
            <a:t>pisač</a:t>
          </a:r>
        </a:p>
      </dgm:t>
    </dgm:pt>
    <dgm:pt modelId="{ACC2A231-803F-4398-9A69-B18D291B39CC}" type="parTrans" cxnId="{CDDE0CCF-8EFE-4C5C-ABD5-7F8938F8637C}">
      <dgm:prSet/>
      <dgm:spPr/>
      <dgm:t>
        <a:bodyPr/>
        <a:lstStyle/>
        <a:p>
          <a:endParaRPr lang="hr-HR"/>
        </a:p>
      </dgm:t>
    </dgm:pt>
    <dgm:pt modelId="{D4FB8BFA-A754-4062-98FF-5F8261B602E7}" type="sibTrans" cxnId="{CDDE0CCF-8EFE-4C5C-ABD5-7F8938F8637C}">
      <dgm:prSet/>
      <dgm:spPr/>
      <dgm:t>
        <a:bodyPr/>
        <a:lstStyle/>
        <a:p>
          <a:endParaRPr lang="hr-HR"/>
        </a:p>
      </dgm:t>
    </dgm:pt>
    <dgm:pt modelId="{D00759A9-70FF-454F-88C1-8A301D8A7844}">
      <dgm:prSet custT="1"/>
      <dgm:spPr/>
      <dgm:t>
        <a:bodyPr/>
        <a:lstStyle/>
        <a:p>
          <a:r>
            <a:rPr lang="hr-HR" sz="2400"/>
            <a:t>digitalna kamera</a:t>
          </a:r>
        </a:p>
      </dgm:t>
    </dgm:pt>
    <dgm:pt modelId="{C9B9F332-CF93-4F5F-A37B-9ACD1DD56BF8}" type="parTrans" cxnId="{B7D82023-4805-4A01-B8CB-D6F1418E8FDC}">
      <dgm:prSet/>
      <dgm:spPr/>
      <dgm:t>
        <a:bodyPr/>
        <a:lstStyle/>
        <a:p>
          <a:endParaRPr lang="hr-HR"/>
        </a:p>
      </dgm:t>
    </dgm:pt>
    <dgm:pt modelId="{0050C5EC-E2EC-4123-9B70-356BC4EFBBD6}" type="sibTrans" cxnId="{B7D82023-4805-4A01-B8CB-D6F1418E8FDC}">
      <dgm:prSet/>
      <dgm:spPr/>
      <dgm:t>
        <a:bodyPr/>
        <a:lstStyle/>
        <a:p>
          <a:endParaRPr lang="hr-HR"/>
        </a:p>
      </dgm:t>
    </dgm:pt>
    <dgm:pt modelId="{9D2040CC-B196-441F-A5EE-6FB867FED2E5}">
      <dgm:prSet custT="1"/>
      <dgm:spPr/>
      <dgm:t>
        <a:bodyPr/>
        <a:lstStyle/>
        <a:p>
          <a:r>
            <a:rPr lang="hr-HR" sz="2400" dirty="0"/>
            <a:t>mikrofon</a:t>
          </a:r>
          <a:endParaRPr lang="hr-HR" sz="3200" dirty="0"/>
        </a:p>
      </dgm:t>
    </dgm:pt>
    <dgm:pt modelId="{205A6227-93A4-40D3-92C6-BAA71DF48345}" type="parTrans" cxnId="{23A51263-C0FF-4B08-9F9A-763411FE2F3C}">
      <dgm:prSet/>
      <dgm:spPr/>
      <dgm:t>
        <a:bodyPr/>
        <a:lstStyle/>
        <a:p>
          <a:endParaRPr lang="hr-HR"/>
        </a:p>
      </dgm:t>
    </dgm:pt>
    <dgm:pt modelId="{F701928A-00E7-4842-83B6-B99C7332A5CC}" type="sibTrans" cxnId="{23A51263-C0FF-4B08-9F9A-763411FE2F3C}">
      <dgm:prSet/>
      <dgm:spPr/>
      <dgm:t>
        <a:bodyPr/>
        <a:lstStyle/>
        <a:p>
          <a:endParaRPr lang="hr-HR"/>
        </a:p>
      </dgm:t>
    </dgm:pt>
    <dgm:pt modelId="{134C54F3-3116-496F-A353-7BEF8D2C21A6}">
      <dgm:prSet custT="1"/>
      <dgm:spPr/>
      <dgm:t>
        <a:bodyPr/>
        <a:lstStyle/>
        <a:p>
          <a:r>
            <a:rPr lang="hr-HR" sz="2400"/>
            <a:t>skener</a:t>
          </a:r>
          <a:endParaRPr lang="hr-HR" sz="3200"/>
        </a:p>
      </dgm:t>
    </dgm:pt>
    <dgm:pt modelId="{6AB2DC3D-F6B8-4CB2-B57E-1596091C8EB9}" type="parTrans" cxnId="{8BFEA33D-3A33-4F8C-A8EF-BD324011EA89}">
      <dgm:prSet/>
      <dgm:spPr/>
      <dgm:t>
        <a:bodyPr/>
        <a:lstStyle/>
        <a:p>
          <a:endParaRPr lang="hr-HR"/>
        </a:p>
      </dgm:t>
    </dgm:pt>
    <dgm:pt modelId="{BF8C3B5E-1BF1-4591-894E-BCC0F5AFA3F8}" type="sibTrans" cxnId="{8BFEA33D-3A33-4F8C-A8EF-BD324011EA89}">
      <dgm:prSet/>
      <dgm:spPr/>
      <dgm:t>
        <a:bodyPr/>
        <a:lstStyle/>
        <a:p>
          <a:endParaRPr lang="hr-HR"/>
        </a:p>
      </dgm:t>
    </dgm:pt>
    <dgm:pt modelId="{7C2778D1-60C7-4550-AB7A-A35A8A899EF6}">
      <dgm:prSet custT="1"/>
      <dgm:spPr/>
      <dgm:t>
        <a:bodyPr/>
        <a:lstStyle/>
        <a:p>
          <a:r>
            <a:rPr lang="hr-HR" sz="2400"/>
            <a:t>zvučnici</a:t>
          </a:r>
          <a:endParaRPr lang="hr-HR" sz="3200"/>
        </a:p>
      </dgm:t>
    </dgm:pt>
    <dgm:pt modelId="{410AA8B4-BB7F-4148-9480-0272AE7A2B5A}" type="parTrans" cxnId="{14441DD1-9B04-4C81-87F9-B4D6462FAB0D}">
      <dgm:prSet/>
      <dgm:spPr/>
      <dgm:t>
        <a:bodyPr/>
        <a:lstStyle/>
        <a:p>
          <a:endParaRPr lang="hr-HR"/>
        </a:p>
      </dgm:t>
    </dgm:pt>
    <dgm:pt modelId="{E3504DAF-F361-4E32-929D-132C9172972A}" type="sibTrans" cxnId="{14441DD1-9B04-4C81-87F9-B4D6462FAB0D}">
      <dgm:prSet/>
      <dgm:spPr/>
      <dgm:t>
        <a:bodyPr/>
        <a:lstStyle/>
        <a:p>
          <a:endParaRPr lang="hr-HR"/>
        </a:p>
      </dgm:t>
    </dgm:pt>
    <dgm:pt modelId="{DC583140-13C2-4AA0-A818-100E18FADEF7}">
      <dgm:prSet custT="1"/>
      <dgm:spPr/>
      <dgm:t>
        <a:bodyPr/>
        <a:lstStyle/>
        <a:p>
          <a:r>
            <a:rPr lang="hr-HR" sz="2400"/>
            <a:t>projektor</a:t>
          </a:r>
          <a:endParaRPr lang="hr-HR" sz="3200"/>
        </a:p>
      </dgm:t>
    </dgm:pt>
    <dgm:pt modelId="{EE247678-6F2A-4598-B006-01BF597648C8}" type="parTrans" cxnId="{C0965A79-F9E4-49BE-AED0-779967DA6AE4}">
      <dgm:prSet/>
      <dgm:spPr/>
      <dgm:t>
        <a:bodyPr/>
        <a:lstStyle/>
        <a:p>
          <a:endParaRPr lang="hr-HR"/>
        </a:p>
      </dgm:t>
    </dgm:pt>
    <dgm:pt modelId="{70C39E3F-2793-49F1-BD83-5F58D7633696}" type="sibTrans" cxnId="{C0965A79-F9E4-49BE-AED0-779967DA6AE4}">
      <dgm:prSet/>
      <dgm:spPr/>
      <dgm:t>
        <a:bodyPr/>
        <a:lstStyle/>
        <a:p>
          <a:endParaRPr lang="hr-HR"/>
        </a:p>
      </dgm:t>
    </dgm:pt>
    <dgm:pt modelId="{B7854CE8-69D1-4879-9E17-1F16C3504B3A}">
      <dgm:prSet custT="1"/>
      <dgm:spPr/>
      <dgm:t>
        <a:bodyPr/>
        <a:lstStyle/>
        <a:p>
          <a:r>
            <a:rPr lang="hr-HR" sz="2400"/>
            <a:t>crtač (eng. plotter)</a:t>
          </a:r>
        </a:p>
      </dgm:t>
    </dgm:pt>
    <dgm:pt modelId="{2796D22F-4E25-4DFA-A1CE-C7B6ABE89AAF}" type="parTrans" cxnId="{37FC98DB-6964-4159-AAEC-F60B06B85257}">
      <dgm:prSet/>
      <dgm:spPr/>
      <dgm:t>
        <a:bodyPr/>
        <a:lstStyle/>
        <a:p>
          <a:endParaRPr lang="hr-HR"/>
        </a:p>
      </dgm:t>
    </dgm:pt>
    <dgm:pt modelId="{66E9B4B7-CA36-4719-88DA-D9CD0C114AB1}" type="sibTrans" cxnId="{37FC98DB-6964-4159-AAEC-F60B06B85257}">
      <dgm:prSet/>
      <dgm:spPr/>
      <dgm:t>
        <a:bodyPr/>
        <a:lstStyle/>
        <a:p>
          <a:endParaRPr lang="hr-HR"/>
        </a:p>
      </dgm:t>
    </dgm:pt>
    <dgm:pt modelId="{02B95A3D-012D-4958-85CB-09C11D2A778A}" type="pres">
      <dgm:prSet presAssocID="{160DF7DD-4690-49F1-9F99-41436DD394B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81525D8-D940-43FC-93A9-2E777E755BB3}" type="pres">
      <dgm:prSet presAssocID="{6D07EBBF-C705-4324-917A-158F39CE8F76}" presName="compNode" presStyleCnt="0"/>
      <dgm:spPr/>
    </dgm:pt>
    <dgm:pt modelId="{C60F9EBA-BCBF-422B-B85F-9359EE337D32}" type="pres">
      <dgm:prSet presAssocID="{6D07EBBF-C705-4324-917A-158F39CE8F76}" presName="aNode" presStyleLbl="bgShp" presStyleIdx="0" presStyleCnt="2"/>
      <dgm:spPr/>
      <dgm:t>
        <a:bodyPr/>
        <a:lstStyle/>
        <a:p>
          <a:endParaRPr lang="hr-HR"/>
        </a:p>
      </dgm:t>
    </dgm:pt>
    <dgm:pt modelId="{2A16B8E5-0FEF-485D-B741-C0E5FA86BF5C}" type="pres">
      <dgm:prSet presAssocID="{6D07EBBF-C705-4324-917A-158F39CE8F76}" presName="textNode" presStyleLbl="bgShp" presStyleIdx="0" presStyleCnt="2"/>
      <dgm:spPr/>
      <dgm:t>
        <a:bodyPr/>
        <a:lstStyle/>
        <a:p>
          <a:endParaRPr lang="hr-HR"/>
        </a:p>
      </dgm:t>
    </dgm:pt>
    <dgm:pt modelId="{16406843-7CA7-4A18-8C29-D89BC19CDD3F}" type="pres">
      <dgm:prSet presAssocID="{6D07EBBF-C705-4324-917A-158F39CE8F76}" presName="compChildNode" presStyleCnt="0"/>
      <dgm:spPr/>
    </dgm:pt>
    <dgm:pt modelId="{DEEDC0ED-79DB-47B7-B870-0EC748A9432E}" type="pres">
      <dgm:prSet presAssocID="{6D07EBBF-C705-4324-917A-158F39CE8F76}" presName="theInnerList" presStyleCnt="0"/>
      <dgm:spPr/>
    </dgm:pt>
    <dgm:pt modelId="{6D8AB433-8BD9-4C84-ACE8-5C8FA5321504}" type="pres">
      <dgm:prSet presAssocID="{887C630E-BB56-48A6-86C1-8D1DCA472E3F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08599C-278A-449A-BC90-E79EBB050684}" type="pres">
      <dgm:prSet presAssocID="{887C630E-BB56-48A6-86C1-8D1DCA472E3F}" presName="aSpace2" presStyleCnt="0"/>
      <dgm:spPr/>
    </dgm:pt>
    <dgm:pt modelId="{62EBBD1B-2028-43F4-97EF-EAAA5FB6026C}" type="pres">
      <dgm:prSet presAssocID="{668AC70C-0A3B-4EDF-8D1A-73654614F812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9622E9-5255-45D8-AA66-5F116BFEFCEA}" type="pres">
      <dgm:prSet presAssocID="{668AC70C-0A3B-4EDF-8D1A-73654614F812}" presName="aSpace2" presStyleCnt="0"/>
      <dgm:spPr/>
    </dgm:pt>
    <dgm:pt modelId="{8F527588-1FCB-408A-A357-62DBB765F50C}" type="pres">
      <dgm:prSet presAssocID="{D00759A9-70FF-454F-88C1-8A301D8A784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339949-BC22-4799-AFDC-F53D6D2E1D18}" type="pres">
      <dgm:prSet presAssocID="{D00759A9-70FF-454F-88C1-8A301D8A7844}" presName="aSpace2" presStyleCnt="0"/>
      <dgm:spPr/>
    </dgm:pt>
    <dgm:pt modelId="{68401673-F596-4C80-85F5-50DE04335943}" type="pres">
      <dgm:prSet presAssocID="{9D2040CC-B196-441F-A5EE-6FB867FED2E5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4C7933-21A3-45AD-BBE5-9018462EE53A}" type="pres">
      <dgm:prSet presAssocID="{9D2040CC-B196-441F-A5EE-6FB867FED2E5}" presName="aSpace2" presStyleCnt="0"/>
      <dgm:spPr/>
    </dgm:pt>
    <dgm:pt modelId="{6532CB3B-A9F7-41E2-8D46-EAD44EB9D3CE}" type="pres">
      <dgm:prSet presAssocID="{134C54F3-3116-496F-A353-7BEF8D2C21A6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195ABC-0322-4391-AFA9-948935FFD19B}" type="pres">
      <dgm:prSet presAssocID="{6D07EBBF-C705-4324-917A-158F39CE8F76}" presName="aSpace" presStyleCnt="0"/>
      <dgm:spPr/>
    </dgm:pt>
    <dgm:pt modelId="{E4FE5C14-05EB-4A43-A3B0-64B36F76C3D3}" type="pres">
      <dgm:prSet presAssocID="{AED2D38D-C021-484B-9885-912D5C1D098B}" presName="compNode" presStyleCnt="0"/>
      <dgm:spPr/>
    </dgm:pt>
    <dgm:pt modelId="{700C4D98-F8D9-46AB-B25D-836D832540C7}" type="pres">
      <dgm:prSet presAssocID="{AED2D38D-C021-484B-9885-912D5C1D098B}" presName="aNode" presStyleLbl="bgShp" presStyleIdx="1" presStyleCnt="2"/>
      <dgm:spPr/>
      <dgm:t>
        <a:bodyPr/>
        <a:lstStyle/>
        <a:p>
          <a:endParaRPr lang="hr-HR"/>
        </a:p>
      </dgm:t>
    </dgm:pt>
    <dgm:pt modelId="{E81E75F3-5C48-40D9-899B-AD0C56442021}" type="pres">
      <dgm:prSet presAssocID="{AED2D38D-C021-484B-9885-912D5C1D098B}" presName="textNode" presStyleLbl="bgShp" presStyleIdx="1" presStyleCnt="2"/>
      <dgm:spPr/>
      <dgm:t>
        <a:bodyPr/>
        <a:lstStyle/>
        <a:p>
          <a:endParaRPr lang="hr-HR"/>
        </a:p>
      </dgm:t>
    </dgm:pt>
    <dgm:pt modelId="{AB587C24-A915-47C4-BA3C-78E724AE7E84}" type="pres">
      <dgm:prSet presAssocID="{AED2D38D-C021-484B-9885-912D5C1D098B}" presName="compChildNode" presStyleCnt="0"/>
      <dgm:spPr/>
    </dgm:pt>
    <dgm:pt modelId="{EFCD8CB4-5412-4739-81CE-ABCEA7EA265D}" type="pres">
      <dgm:prSet presAssocID="{AED2D38D-C021-484B-9885-912D5C1D098B}" presName="theInnerList" presStyleCnt="0"/>
      <dgm:spPr/>
    </dgm:pt>
    <dgm:pt modelId="{919C5FA3-D755-4D0C-8CBE-64CE7F11BA69}" type="pres">
      <dgm:prSet presAssocID="{A9546871-FF79-4294-8F56-B7BE6637F9D4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B7B371-E6A6-47F8-9D76-40A0FB24FA99}" type="pres">
      <dgm:prSet presAssocID="{A9546871-FF79-4294-8F56-B7BE6637F9D4}" presName="aSpace2" presStyleCnt="0"/>
      <dgm:spPr/>
    </dgm:pt>
    <dgm:pt modelId="{9B1686EA-75D7-47F3-9960-3170AAA5FFEC}" type="pres">
      <dgm:prSet presAssocID="{0D49FC47-2592-48A2-BDA2-CF031BA83FAF}" presName="childNode" presStyleLbl="node1" presStyleIdx="6" presStyleCnt="10" custLinFactNeighborX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F242B8-87B9-4DFF-ACA9-39908CD8992A}" type="pres">
      <dgm:prSet presAssocID="{0D49FC47-2592-48A2-BDA2-CF031BA83FAF}" presName="aSpace2" presStyleCnt="0"/>
      <dgm:spPr/>
    </dgm:pt>
    <dgm:pt modelId="{DBE42C6D-76F6-43AE-AEBC-7AEA3AB483F2}" type="pres">
      <dgm:prSet presAssocID="{7C2778D1-60C7-4550-AB7A-A35A8A899EF6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A749A0-2FFC-4825-98E6-175788F5D205}" type="pres">
      <dgm:prSet presAssocID="{7C2778D1-60C7-4550-AB7A-A35A8A899EF6}" presName="aSpace2" presStyleCnt="0"/>
      <dgm:spPr/>
    </dgm:pt>
    <dgm:pt modelId="{F2296140-F5D2-48C1-A97B-A3F76B5B1AC9}" type="pres">
      <dgm:prSet presAssocID="{DC583140-13C2-4AA0-A818-100E18FADEF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10D0DA-D04D-44F8-B9BE-21F428A732DD}" type="pres">
      <dgm:prSet presAssocID="{DC583140-13C2-4AA0-A818-100E18FADEF7}" presName="aSpace2" presStyleCnt="0"/>
      <dgm:spPr/>
    </dgm:pt>
    <dgm:pt modelId="{1C4B788D-9475-452C-B0DA-A3BDCC4CF36B}" type="pres">
      <dgm:prSet presAssocID="{B7854CE8-69D1-4879-9E17-1F16C3504B3A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B1B3E1A-1FD1-4F5B-8FEF-1D1D494DD115}" type="presOf" srcId="{6D07EBBF-C705-4324-917A-158F39CE8F76}" destId="{C60F9EBA-BCBF-422B-B85F-9359EE337D32}" srcOrd="0" destOrd="0" presId="urn:microsoft.com/office/officeart/2005/8/layout/lProcess2"/>
    <dgm:cxn modelId="{2A4856A7-D878-4C5F-A936-445514726C99}" srcId="{6D07EBBF-C705-4324-917A-158F39CE8F76}" destId="{887C630E-BB56-48A6-86C1-8D1DCA472E3F}" srcOrd="0" destOrd="0" parTransId="{63F73801-9DAC-44C7-8F41-22C4480CE331}" sibTransId="{75A76E70-E616-4367-AA4B-5C5FB49F8C2F}"/>
    <dgm:cxn modelId="{F52F4BD8-6F9C-42A7-BB3C-33FF0FAD8E2F}" srcId="{160DF7DD-4690-49F1-9F99-41436DD394BC}" destId="{6D07EBBF-C705-4324-917A-158F39CE8F76}" srcOrd="0" destOrd="0" parTransId="{E9881278-994A-4394-AF25-86C5E7A74AB1}" sibTransId="{A551E185-B984-483D-A654-4980FA3DC69E}"/>
    <dgm:cxn modelId="{FFEAE2A5-14A0-4628-BB24-D7B03485D9C0}" type="presOf" srcId="{7C2778D1-60C7-4550-AB7A-A35A8A899EF6}" destId="{DBE42C6D-76F6-43AE-AEBC-7AEA3AB483F2}" srcOrd="0" destOrd="0" presId="urn:microsoft.com/office/officeart/2005/8/layout/lProcess2"/>
    <dgm:cxn modelId="{0D5279CC-6FCD-46B2-84B9-C80E8B3F6804}" type="presOf" srcId="{DC583140-13C2-4AA0-A818-100E18FADEF7}" destId="{F2296140-F5D2-48C1-A97B-A3F76B5B1AC9}" srcOrd="0" destOrd="0" presId="urn:microsoft.com/office/officeart/2005/8/layout/lProcess2"/>
    <dgm:cxn modelId="{23A51263-C0FF-4B08-9F9A-763411FE2F3C}" srcId="{6D07EBBF-C705-4324-917A-158F39CE8F76}" destId="{9D2040CC-B196-441F-A5EE-6FB867FED2E5}" srcOrd="3" destOrd="0" parTransId="{205A6227-93A4-40D3-92C6-BAA71DF48345}" sibTransId="{F701928A-00E7-4842-83B6-B99C7332A5CC}"/>
    <dgm:cxn modelId="{FA660915-5A8A-4C1F-B92D-DAC3906A2802}" srcId="{AED2D38D-C021-484B-9885-912D5C1D098B}" destId="{A9546871-FF79-4294-8F56-B7BE6637F9D4}" srcOrd="0" destOrd="0" parTransId="{8E39C235-A6A6-4519-ADBD-8D5EE1B1629A}" sibTransId="{5A0D6882-7BC2-4B02-9C83-4BA45B5AEA4C}"/>
    <dgm:cxn modelId="{14441DD1-9B04-4C81-87F9-B4D6462FAB0D}" srcId="{AED2D38D-C021-484B-9885-912D5C1D098B}" destId="{7C2778D1-60C7-4550-AB7A-A35A8A899EF6}" srcOrd="2" destOrd="0" parTransId="{410AA8B4-BB7F-4148-9480-0272AE7A2B5A}" sibTransId="{E3504DAF-F361-4E32-929D-132C9172972A}"/>
    <dgm:cxn modelId="{DB990FEB-52AB-4B4A-A81B-66DA918FB2D2}" type="presOf" srcId="{AED2D38D-C021-484B-9885-912D5C1D098B}" destId="{700C4D98-F8D9-46AB-B25D-836D832540C7}" srcOrd="0" destOrd="0" presId="urn:microsoft.com/office/officeart/2005/8/layout/lProcess2"/>
    <dgm:cxn modelId="{CDDE0CCF-8EFE-4C5C-ABD5-7F8938F8637C}" srcId="{AED2D38D-C021-484B-9885-912D5C1D098B}" destId="{0D49FC47-2592-48A2-BDA2-CF031BA83FAF}" srcOrd="1" destOrd="0" parTransId="{ACC2A231-803F-4398-9A69-B18D291B39CC}" sibTransId="{D4FB8BFA-A754-4062-98FF-5F8261B602E7}"/>
    <dgm:cxn modelId="{37FC98DB-6964-4159-AAEC-F60B06B85257}" srcId="{AED2D38D-C021-484B-9885-912D5C1D098B}" destId="{B7854CE8-69D1-4879-9E17-1F16C3504B3A}" srcOrd="4" destOrd="0" parTransId="{2796D22F-4E25-4DFA-A1CE-C7B6ABE89AAF}" sibTransId="{66E9B4B7-CA36-4719-88DA-D9CD0C114AB1}"/>
    <dgm:cxn modelId="{35BE8B9F-1349-45ED-A2EF-DCEF33BD8AFF}" type="presOf" srcId="{0D49FC47-2592-48A2-BDA2-CF031BA83FAF}" destId="{9B1686EA-75D7-47F3-9960-3170AAA5FFEC}" srcOrd="0" destOrd="0" presId="urn:microsoft.com/office/officeart/2005/8/layout/lProcess2"/>
    <dgm:cxn modelId="{C0965A79-F9E4-49BE-AED0-779967DA6AE4}" srcId="{AED2D38D-C021-484B-9885-912D5C1D098B}" destId="{DC583140-13C2-4AA0-A818-100E18FADEF7}" srcOrd="3" destOrd="0" parTransId="{EE247678-6F2A-4598-B006-01BF597648C8}" sibTransId="{70C39E3F-2793-49F1-BD83-5F58D7633696}"/>
    <dgm:cxn modelId="{B7D82023-4805-4A01-B8CB-D6F1418E8FDC}" srcId="{6D07EBBF-C705-4324-917A-158F39CE8F76}" destId="{D00759A9-70FF-454F-88C1-8A301D8A7844}" srcOrd="2" destOrd="0" parTransId="{C9B9F332-CF93-4F5F-A37B-9ACD1DD56BF8}" sibTransId="{0050C5EC-E2EC-4123-9B70-356BC4EFBBD6}"/>
    <dgm:cxn modelId="{C779408A-0494-4060-87D4-64E7DF86028B}" type="presOf" srcId="{887C630E-BB56-48A6-86C1-8D1DCA472E3F}" destId="{6D8AB433-8BD9-4C84-ACE8-5C8FA5321504}" srcOrd="0" destOrd="0" presId="urn:microsoft.com/office/officeart/2005/8/layout/lProcess2"/>
    <dgm:cxn modelId="{D69B6CEE-9559-480C-9BA5-A5B4476E9AD1}" type="presOf" srcId="{B7854CE8-69D1-4879-9E17-1F16C3504B3A}" destId="{1C4B788D-9475-452C-B0DA-A3BDCC4CF36B}" srcOrd="0" destOrd="0" presId="urn:microsoft.com/office/officeart/2005/8/layout/lProcess2"/>
    <dgm:cxn modelId="{FC834E1D-2D94-41B7-93EE-6DA846AE6CE8}" type="presOf" srcId="{668AC70C-0A3B-4EDF-8D1A-73654614F812}" destId="{62EBBD1B-2028-43F4-97EF-EAAA5FB6026C}" srcOrd="0" destOrd="0" presId="urn:microsoft.com/office/officeart/2005/8/layout/lProcess2"/>
    <dgm:cxn modelId="{DC54D6F0-49FC-4740-A6CC-9F208D8105D4}" type="presOf" srcId="{160DF7DD-4690-49F1-9F99-41436DD394BC}" destId="{02B95A3D-012D-4958-85CB-09C11D2A778A}" srcOrd="0" destOrd="0" presId="urn:microsoft.com/office/officeart/2005/8/layout/lProcess2"/>
    <dgm:cxn modelId="{4D6A4110-A0EF-464E-941D-69B3211B3694}" type="presOf" srcId="{A9546871-FF79-4294-8F56-B7BE6637F9D4}" destId="{919C5FA3-D755-4D0C-8CBE-64CE7F11BA69}" srcOrd="0" destOrd="0" presId="urn:microsoft.com/office/officeart/2005/8/layout/lProcess2"/>
    <dgm:cxn modelId="{366C8761-0153-490B-960F-1CBD8935BFBA}" srcId="{6D07EBBF-C705-4324-917A-158F39CE8F76}" destId="{668AC70C-0A3B-4EDF-8D1A-73654614F812}" srcOrd="1" destOrd="0" parTransId="{79D7019E-DA31-4467-A187-B54BD25AC227}" sibTransId="{8A9EAD7E-A7FE-42B2-8384-FC6BC7E3D6AF}"/>
    <dgm:cxn modelId="{778CFD09-B058-4362-9E15-17A7695FAE7E}" type="presOf" srcId="{134C54F3-3116-496F-A353-7BEF8D2C21A6}" destId="{6532CB3B-A9F7-41E2-8D46-EAD44EB9D3CE}" srcOrd="0" destOrd="0" presId="urn:microsoft.com/office/officeart/2005/8/layout/lProcess2"/>
    <dgm:cxn modelId="{F79A0DA3-9FA3-47FA-A954-342531315164}" type="presOf" srcId="{D00759A9-70FF-454F-88C1-8A301D8A7844}" destId="{8F527588-1FCB-408A-A357-62DBB765F50C}" srcOrd="0" destOrd="0" presId="urn:microsoft.com/office/officeart/2005/8/layout/lProcess2"/>
    <dgm:cxn modelId="{8BFEA33D-3A33-4F8C-A8EF-BD324011EA89}" srcId="{6D07EBBF-C705-4324-917A-158F39CE8F76}" destId="{134C54F3-3116-496F-A353-7BEF8D2C21A6}" srcOrd="4" destOrd="0" parTransId="{6AB2DC3D-F6B8-4CB2-B57E-1596091C8EB9}" sibTransId="{BF8C3B5E-1BF1-4591-894E-BCC0F5AFA3F8}"/>
    <dgm:cxn modelId="{12E0A0C4-0874-48E3-AEF1-6E03AB231694}" srcId="{160DF7DD-4690-49F1-9F99-41436DD394BC}" destId="{AED2D38D-C021-484B-9885-912D5C1D098B}" srcOrd="1" destOrd="0" parTransId="{41ED65A2-2305-4B8B-AFD4-B89E2A8DF6D8}" sibTransId="{8A51C857-5AF7-4816-B4B3-EA668099419F}"/>
    <dgm:cxn modelId="{6A50EA50-E0DF-492E-9E6F-970CC99EA191}" type="presOf" srcId="{6D07EBBF-C705-4324-917A-158F39CE8F76}" destId="{2A16B8E5-0FEF-485D-B741-C0E5FA86BF5C}" srcOrd="1" destOrd="0" presId="urn:microsoft.com/office/officeart/2005/8/layout/lProcess2"/>
    <dgm:cxn modelId="{BF4E0194-8065-4C55-806B-48002408DD99}" type="presOf" srcId="{AED2D38D-C021-484B-9885-912D5C1D098B}" destId="{E81E75F3-5C48-40D9-899B-AD0C56442021}" srcOrd="1" destOrd="0" presId="urn:microsoft.com/office/officeart/2005/8/layout/lProcess2"/>
    <dgm:cxn modelId="{B9443C34-106C-47A6-9D78-20D6A4C00342}" type="presOf" srcId="{9D2040CC-B196-441F-A5EE-6FB867FED2E5}" destId="{68401673-F596-4C80-85F5-50DE04335943}" srcOrd="0" destOrd="0" presId="urn:microsoft.com/office/officeart/2005/8/layout/lProcess2"/>
    <dgm:cxn modelId="{FB90AE8C-C363-45FE-B9C4-CCD30EE0421E}" type="presParOf" srcId="{02B95A3D-012D-4958-85CB-09C11D2A778A}" destId="{781525D8-D940-43FC-93A9-2E777E755BB3}" srcOrd="0" destOrd="0" presId="urn:microsoft.com/office/officeart/2005/8/layout/lProcess2"/>
    <dgm:cxn modelId="{21F68E39-8C08-436B-A004-A4D050DE4C37}" type="presParOf" srcId="{781525D8-D940-43FC-93A9-2E777E755BB3}" destId="{C60F9EBA-BCBF-422B-B85F-9359EE337D32}" srcOrd="0" destOrd="0" presId="urn:microsoft.com/office/officeart/2005/8/layout/lProcess2"/>
    <dgm:cxn modelId="{E6BE6B71-A600-4B03-9D2C-47C4CF32F870}" type="presParOf" srcId="{781525D8-D940-43FC-93A9-2E777E755BB3}" destId="{2A16B8E5-0FEF-485D-B741-C0E5FA86BF5C}" srcOrd="1" destOrd="0" presId="urn:microsoft.com/office/officeart/2005/8/layout/lProcess2"/>
    <dgm:cxn modelId="{8134E671-8BAC-4B61-8D5E-09BCE61964CD}" type="presParOf" srcId="{781525D8-D940-43FC-93A9-2E777E755BB3}" destId="{16406843-7CA7-4A18-8C29-D89BC19CDD3F}" srcOrd="2" destOrd="0" presId="urn:microsoft.com/office/officeart/2005/8/layout/lProcess2"/>
    <dgm:cxn modelId="{DC000432-6967-409F-9A9B-E11876E9BA00}" type="presParOf" srcId="{16406843-7CA7-4A18-8C29-D89BC19CDD3F}" destId="{DEEDC0ED-79DB-47B7-B870-0EC748A9432E}" srcOrd="0" destOrd="0" presId="urn:microsoft.com/office/officeart/2005/8/layout/lProcess2"/>
    <dgm:cxn modelId="{71D25204-89D4-43CD-8479-172F0B862CB5}" type="presParOf" srcId="{DEEDC0ED-79DB-47B7-B870-0EC748A9432E}" destId="{6D8AB433-8BD9-4C84-ACE8-5C8FA5321504}" srcOrd="0" destOrd="0" presId="urn:microsoft.com/office/officeart/2005/8/layout/lProcess2"/>
    <dgm:cxn modelId="{05949C04-6D50-4A82-A0D0-DA296793A4F6}" type="presParOf" srcId="{DEEDC0ED-79DB-47B7-B870-0EC748A9432E}" destId="{5808599C-278A-449A-BC90-E79EBB050684}" srcOrd="1" destOrd="0" presId="urn:microsoft.com/office/officeart/2005/8/layout/lProcess2"/>
    <dgm:cxn modelId="{C084ADFD-53E6-4942-A8B9-5016913E2579}" type="presParOf" srcId="{DEEDC0ED-79DB-47B7-B870-0EC748A9432E}" destId="{62EBBD1B-2028-43F4-97EF-EAAA5FB6026C}" srcOrd="2" destOrd="0" presId="urn:microsoft.com/office/officeart/2005/8/layout/lProcess2"/>
    <dgm:cxn modelId="{B6F5BF0C-BB31-4126-85BE-675BC6E02866}" type="presParOf" srcId="{DEEDC0ED-79DB-47B7-B870-0EC748A9432E}" destId="{2B9622E9-5255-45D8-AA66-5F116BFEFCEA}" srcOrd="3" destOrd="0" presId="urn:microsoft.com/office/officeart/2005/8/layout/lProcess2"/>
    <dgm:cxn modelId="{9E01EE07-E4A4-4868-9023-12344E274436}" type="presParOf" srcId="{DEEDC0ED-79DB-47B7-B870-0EC748A9432E}" destId="{8F527588-1FCB-408A-A357-62DBB765F50C}" srcOrd="4" destOrd="0" presId="urn:microsoft.com/office/officeart/2005/8/layout/lProcess2"/>
    <dgm:cxn modelId="{956E0736-020D-435B-9744-13E9F177F05A}" type="presParOf" srcId="{DEEDC0ED-79DB-47B7-B870-0EC748A9432E}" destId="{08339949-BC22-4799-AFDC-F53D6D2E1D18}" srcOrd="5" destOrd="0" presId="urn:microsoft.com/office/officeart/2005/8/layout/lProcess2"/>
    <dgm:cxn modelId="{E238539B-378B-4C31-B09B-59CCCE6CCF11}" type="presParOf" srcId="{DEEDC0ED-79DB-47B7-B870-0EC748A9432E}" destId="{68401673-F596-4C80-85F5-50DE04335943}" srcOrd="6" destOrd="0" presId="urn:microsoft.com/office/officeart/2005/8/layout/lProcess2"/>
    <dgm:cxn modelId="{8380603B-6740-416C-BE3A-526201AB6BCE}" type="presParOf" srcId="{DEEDC0ED-79DB-47B7-B870-0EC748A9432E}" destId="{D34C7933-21A3-45AD-BBE5-9018462EE53A}" srcOrd="7" destOrd="0" presId="urn:microsoft.com/office/officeart/2005/8/layout/lProcess2"/>
    <dgm:cxn modelId="{9E9F37D4-378D-4D8B-80C7-E7390B2A4EAE}" type="presParOf" srcId="{DEEDC0ED-79DB-47B7-B870-0EC748A9432E}" destId="{6532CB3B-A9F7-41E2-8D46-EAD44EB9D3CE}" srcOrd="8" destOrd="0" presId="urn:microsoft.com/office/officeart/2005/8/layout/lProcess2"/>
    <dgm:cxn modelId="{8BDEC010-D47D-44FF-B90E-F269072AE386}" type="presParOf" srcId="{02B95A3D-012D-4958-85CB-09C11D2A778A}" destId="{7E195ABC-0322-4391-AFA9-948935FFD19B}" srcOrd="1" destOrd="0" presId="urn:microsoft.com/office/officeart/2005/8/layout/lProcess2"/>
    <dgm:cxn modelId="{FFA2A25C-3699-4182-A1E4-A3A77E858025}" type="presParOf" srcId="{02B95A3D-012D-4958-85CB-09C11D2A778A}" destId="{E4FE5C14-05EB-4A43-A3B0-64B36F76C3D3}" srcOrd="2" destOrd="0" presId="urn:microsoft.com/office/officeart/2005/8/layout/lProcess2"/>
    <dgm:cxn modelId="{37FF82B8-8746-495E-9E9B-C8D453311D12}" type="presParOf" srcId="{E4FE5C14-05EB-4A43-A3B0-64B36F76C3D3}" destId="{700C4D98-F8D9-46AB-B25D-836D832540C7}" srcOrd="0" destOrd="0" presId="urn:microsoft.com/office/officeart/2005/8/layout/lProcess2"/>
    <dgm:cxn modelId="{337BFD96-0385-427A-99BA-5351B6FF1FB6}" type="presParOf" srcId="{E4FE5C14-05EB-4A43-A3B0-64B36F76C3D3}" destId="{E81E75F3-5C48-40D9-899B-AD0C56442021}" srcOrd="1" destOrd="0" presId="urn:microsoft.com/office/officeart/2005/8/layout/lProcess2"/>
    <dgm:cxn modelId="{CA7EE755-2E6C-4824-B8A7-143ADD4CC6B6}" type="presParOf" srcId="{E4FE5C14-05EB-4A43-A3B0-64B36F76C3D3}" destId="{AB587C24-A915-47C4-BA3C-78E724AE7E84}" srcOrd="2" destOrd="0" presId="urn:microsoft.com/office/officeart/2005/8/layout/lProcess2"/>
    <dgm:cxn modelId="{8AD63298-C2E9-45D5-92BF-8F8F59A01326}" type="presParOf" srcId="{AB587C24-A915-47C4-BA3C-78E724AE7E84}" destId="{EFCD8CB4-5412-4739-81CE-ABCEA7EA265D}" srcOrd="0" destOrd="0" presId="urn:microsoft.com/office/officeart/2005/8/layout/lProcess2"/>
    <dgm:cxn modelId="{43F0F0AD-32EC-424E-B062-5D14B53E991C}" type="presParOf" srcId="{EFCD8CB4-5412-4739-81CE-ABCEA7EA265D}" destId="{919C5FA3-D755-4D0C-8CBE-64CE7F11BA69}" srcOrd="0" destOrd="0" presId="urn:microsoft.com/office/officeart/2005/8/layout/lProcess2"/>
    <dgm:cxn modelId="{664239A4-4BD1-498C-A8EA-55FA18719462}" type="presParOf" srcId="{EFCD8CB4-5412-4739-81CE-ABCEA7EA265D}" destId="{BEB7B371-E6A6-47F8-9D76-40A0FB24FA99}" srcOrd="1" destOrd="0" presId="urn:microsoft.com/office/officeart/2005/8/layout/lProcess2"/>
    <dgm:cxn modelId="{AAE3CD62-9D8B-4AC4-A96F-E77869B62386}" type="presParOf" srcId="{EFCD8CB4-5412-4739-81CE-ABCEA7EA265D}" destId="{9B1686EA-75D7-47F3-9960-3170AAA5FFEC}" srcOrd="2" destOrd="0" presId="urn:microsoft.com/office/officeart/2005/8/layout/lProcess2"/>
    <dgm:cxn modelId="{FE384D31-9957-4F71-9D3C-3335CF768C3D}" type="presParOf" srcId="{EFCD8CB4-5412-4739-81CE-ABCEA7EA265D}" destId="{C7F242B8-87B9-4DFF-ACA9-39908CD8992A}" srcOrd="3" destOrd="0" presId="urn:microsoft.com/office/officeart/2005/8/layout/lProcess2"/>
    <dgm:cxn modelId="{99E7B42F-28CF-4E44-B158-736EF5DB9E1F}" type="presParOf" srcId="{EFCD8CB4-5412-4739-81CE-ABCEA7EA265D}" destId="{DBE42C6D-76F6-43AE-AEBC-7AEA3AB483F2}" srcOrd="4" destOrd="0" presId="urn:microsoft.com/office/officeart/2005/8/layout/lProcess2"/>
    <dgm:cxn modelId="{9889B610-3AA3-4441-81D1-691A1E90AC91}" type="presParOf" srcId="{EFCD8CB4-5412-4739-81CE-ABCEA7EA265D}" destId="{48A749A0-2FFC-4825-98E6-175788F5D205}" srcOrd="5" destOrd="0" presId="urn:microsoft.com/office/officeart/2005/8/layout/lProcess2"/>
    <dgm:cxn modelId="{B7C2D1A7-AB3B-42FE-BF9F-843FE8382096}" type="presParOf" srcId="{EFCD8CB4-5412-4739-81CE-ABCEA7EA265D}" destId="{F2296140-F5D2-48C1-A97B-A3F76B5B1AC9}" srcOrd="6" destOrd="0" presId="urn:microsoft.com/office/officeart/2005/8/layout/lProcess2"/>
    <dgm:cxn modelId="{526BA810-29AE-40D5-ABF6-2ADE46D87FCE}" type="presParOf" srcId="{EFCD8CB4-5412-4739-81CE-ABCEA7EA265D}" destId="{8210D0DA-D04D-44F8-B9BE-21F428A732DD}" srcOrd="7" destOrd="0" presId="urn:microsoft.com/office/officeart/2005/8/layout/lProcess2"/>
    <dgm:cxn modelId="{41320306-E6BE-432A-9015-43A46AE312DC}" type="presParOf" srcId="{EFCD8CB4-5412-4739-81CE-ABCEA7EA265D}" destId="{1C4B788D-9475-452C-B0DA-A3BDCC4CF36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F9EBA-BCBF-422B-B85F-9359EE337D32}">
      <dsp:nvSpPr>
        <dsp:cNvPr id="0" name=""/>
        <dsp:cNvSpPr/>
      </dsp:nvSpPr>
      <dsp:spPr>
        <a:xfrm>
          <a:off x="3712" y="0"/>
          <a:ext cx="3570795" cy="45559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Ulazni uređaji</a:t>
          </a:r>
          <a:endParaRPr lang="hr-HR" sz="2400" b="1" kern="1200" dirty="0"/>
        </a:p>
      </dsp:txBody>
      <dsp:txXfrm>
        <a:off x="3712" y="0"/>
        <a:ext cx="3570795" cy="1366792"/>
      </dsp:txXfrm>
    </dsp:sp>
    <dsp:sp modelId="{6D8AB433-8BD9-4C84-ACE8-5C8FA5321504}">
      <dsp:nvSpPr>
        <dsp:cNvPr id="0" name=""/>
        <dsp:cNvSpPr/>
      </dsp:nvSpPr>
      <dsp:spPr>
        <a:xfrm>
          <a:off x="360791" y="1367654"/>
          <a:ext cx="2856636" cy="52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tipkovnica</a:t>
          </a:r>
        </a:p>
      </dsp:txBody>
      <dsp:txXfrm>
        <a:off x="360791" y="1367654"/>
        <a:ext cx="2856636" cy="527062"/>
      </dsp:txXfrm>
    </dsp:sp>
    <dsp:sp modelId="{62EBBD1B-2028-43F4-97EF-EAAA5FB6026C}">
      <dsp:nvSpPr>
        <dsp:cNvPr id="0" name=""/>
        <dsp:cNvSpPr/>
      </dsp:nvSpPr>
      <dsp:spPr>
        <a:xfrm>
          <a:off x="360791" y="1975804"/>
          <a:ext cx="2856636" cy="52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miš</a:t>
          </a:r>
        </a:p>
      </dsp:txBody>
      <dsp:txXfrm>
        <a:off x="360791" y="1975804"/>
        <a:ext cx="2856636" cy="527062"/>
      </dsp:txXfrm>
    </dsp:sp>
    <dsp:sp modelId="{8F527588-1FCB-408A-A357-62DBB765F50C}">
      <dsp:nvSpPr>
        <dsp:cNvPr id="0" name=""/>
        <dsp:cNvSpPr/>
      </dsp:nvSpPr>
      <dsp:spPr>
        <a:xfrm>
          <a:off x="360791" y="2583953"/>
          <a:ext cx="2856636" cy="52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digitalna kamera</a:t>
          </a:r>
        </a:p>
      </dsp:txBody>
      <dsp:txXfrm>
        <a:off x="360791" y="2583953"/>
        <a:ext cx="2856636" cy="527062"/>
      </dsp:txXfrm>
    </dsp:sp>
    <dsp:sp modelId="{68401673-F596-4C80-85F5-50DE04335943}">
      <dsp:nvSpPr>
        <dsp:cNvPr id="0" name=""/>
        <dsp:cNvSpPr/>
      </dsp:nvSpPr>
      <dsp:spPr>
        <a:xfrm>
          <a:off x="360791" y="3192102"/>
          <a:ext cx="2856636" cy="52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mikrofon</a:t>
          </a:r>
          <a:endParaRPr lang="hr-HR" sz="3200" kern="1200" dirty="0"/>
        </a:p>
      </dsp:txBody>
      <dsp:txXfrm>
        <a:off x="360791" y="3192102"/>
        <a:ext cx="2856636" cy="527062"/>
      </dsp:txXfrm>
    </dsp:sp>
    <dsp:sp modelId="{6532CB3B-A9F7-41E2-8D46-EAD44EB9D3CE}">
      <dsp:nvSpPr>
        <dsp:cNvPr id="0" name=""/>
        <dsp:cNvSpPr/>
      </dsp:nvSpPr>
      <dsp:spPr>
        <a:xfrm>
          <a:off x="360791" y="3800252"/>
          <a:ext cx="2856636" cy="52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skener</a:t>
          </a:r>
          <a:endParaRPr lang="hr-HR" sz="3200" kern="1200"/>
        </a:p>
      </dsp:txBody>
      <dsp:txXfrm>
        <a:off x="360791" y="3800252"/>
        <a:ext cx="2856636" cy="527062"/>
      </dsp:txXfrm>
    </dsp:sp>
    <dsp:sp modelId="{700C4D98-F8D9-46AB-B25D-836D832540C7}">
      <dsp:nvSpPr>
        <dsp:cNvPr id="0" name=""/>
        <dsp:cNvSpPr/>
      </dsp:nvSpPr>
      <dsp:spPr>
        <a:xfrm>
          <a:off x="3842316" y="0"/>
          <a:ext cx="3570795" cy="45559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Izlazni uređaji</a:t>
          </a:r>
        </a:p>
      </dsp:txBody>
      <dsp:txXfrm>
        <a:off x="3842316" y="0"/>
        <a:ext cx="3570795" cy="1366792"/>
      </dsp:txXfrm>
    </dsp:sp>
    <dsp:sp modelId="{919C5FA3-D755-4D0C-8CBE-64CE7F11BA69}">
      <dsp:nvSpPr>
        <dsp:cNvPr id="0" name=""/>
        <dsp:cNvSpPr/>
      </dsp:nvSpPr>
      <dsp:spPr>
        <a:xfrm>
          <a:off x="4199396" y="1367654"/>
          <a:ext cx="2856636" cy="52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monitor</a:t>
          </a:r>
        </a:p>
      </dsp:txBody>
      <dsp:txXfrm>
        <a:off x="4199396" y="1367654"/>
        <a:ext cx="2856636" cy="527062"/>
      </dsp:txXfrm>
    </dsp:sp>
    <dsp:sp modelId="{9B1686EA-75D7-47F3-9960-3170AAA5FFEC}">
      <dsp:nvSpPr>
        <dsp:cNvPr id="0" name=""/>
        <dsp:cNvSpPr/>
      </dsp:nvSpPr>
      <dsp:spPr>
        <a:xfrm>
          <a:off x="4199396" y="1975804"/>
          <a:ext cx="2856636" cy="52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pisač</a:t>
          </a:r>
        </a:p>
      </dsp:txBody>
      <dsp:txXfrm>
        <a:off x="4199396" y="1975804"/>
        <a:ext cx="2856636" cy="527062"/>
      </dsp:txXfrm>
    </dsp:sp>
    <dsp:sp modelId="{DBE42C6D-76F6-43AE-AEBC-7AEA3AB483F2}">
      <dsp:nvSpPr>
        <dsp:cNvPr id="0" name=""/>
        <dsp:cNvSpPr/>
      </dsp:nvSpPr>
      <dsp:spPr>
        <a:xfrm>
          <a:off x="4199396" y="2583953"/>
          <a:ext cx="2856636" cy="52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zvučnici</a:t>
          </a:r>
          <a:endParaRPr lang="hr-HR" sz="3200" kern="1200"/>
        </a:p>
      </dsp:txBody>
      <dsp:txXfrm>
        <a:off x="4199396" y="2583953"/>
        <a:ext cx="2856636" cy="527062"/>
      </dsp:txXfrm>
    </dsp:sp>
    <dsp:sp modelId="{F2296140-F5D2-48C1-A97B-A3F76B5B1AC9}">
      <dsp:nvSpPr>
        <dsp:cNvPr id="0" name=""/>
        <dsp:cNvSpPr/>
      </dsp:nvSpPr>
      <dsp:spPr>
        <a:xfrm>
          <a:off x="4199396" y="3192102"/>
          <a:ext cx="2856636" cy="52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projektor</a:t>
          </a:r>
          <a:endParaRPr lang="hr-HR" sz="3200" kern="1200"/>
        </a:p>
      </dsp:txBody>
      <dsp:txXfrm>
        <a:off x="4199396" y="3192102"/>
        <a:ext cx="2856636" cy="527062"/>
      </dsp:txXfrm>
    </dsp:sp>
    <dsp:sp modelId="{1C4B788D-9475-452C-B0DA-A3BDCC4CF36B}">
      <dsp:nvSpPr>
        <dsp:cNvPr id="0" name=""/>
        <dsp:cNvSpPr/>
      </dsp:nvSpPr>
      <dsp:spPr>
        <a:xfrm>
          <a:off x="4199396" y="3800252"/>
          <a:ext cx="2856636" cy="52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crtač (eng. plotter)</a:t>
          </a:r>
        </a:p>
      </dsp:txBody>
      <dsp:txXfrm>
        <a:off x="4199396" y="3800252"/>
        <a:ext cx="2856636" cy="527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PC\Dropbox\Alfa\ilustracije\Naslovni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43" t="14563" r="27079" b="26375"/>
          <a:stretch>
            <a:fillRect/>
          </a:stretch>
        </p:blipFill>
        <p:spPr bwMode="auto">
          <a:xfrm rot="1449551">
            <a:off x="4821190" y="2591287"/>
            <a:ext cx="3015459" cy="362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000"/>
            <a:ext cx="7543800" cy="2593975"/>
          </a:xfrm>
        </p:spPr>
        <p:txBody>
          <a:bodyPr anchor="b"/>
          <a:lstStyle>
            <a:lvl1pPr>
              <a:defRPr sz="5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6461760" cy="1066800"/>
          </a:xfrm>
        </p:spPr>
        <p:txBody>
          <a:bodyPr anchor="t">
            <a:noAutofit/>
          </a:bodyPr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1.6. Paralelni i slijedni ulazno izlazni pristupi računala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r-HR" smtClean="0"/>
              <a:t>1. Osnove informatike</a:t>
            </a:r>
          </a:p>
          <a:p>
            <a:endParaRPr lang="hr-HR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1187624" y="1268760"/>
            <a:ext cx="6336704" cy="925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580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fa udžbenici\alfic\ALFIC gleda g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646852"/>
            <a:ext cx="1152128" cy="1211148"/>
          </a:xfrm>
          <a:prstGeom prst="rect">
            <a:avLst/>
          </a:prstGeom>
          <a:noFill/>
        </p:spPr>
      </p:pic>
      <p:sp>
        <p:nvSpPr>
          <p:cNvPr id="11" name="Pravokutni oblačić 10"/>
          <p:cNvSpPr/>
          <p:nvPr/>
        </p:nvSpPr>
        <p:spPr>
          <a:xfrm>
            <a:off x="4716016" y="1556792"/>
            <a:ext cx="3240360" cy="3816424"/>
          </a:xfrm>
          <a:prstGeom prst="wedgeRectCallout">
            <a:avLst>
              <a:gd name="adj1" fmla="val -310"/>
              <a:gd name="adj2" fmla="val 584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 oblačić 8"/>
          <p:cNvSpPr/>
          <p:nvPr/>
        </p:nvSpPr>
        <p:spPr>
          <a:xfrm>
            <a:off x="755576" y="1556792"/>
            <a:ext cx="3240360" cy="3816424"/>
          </a:xfrm>
          <a:prstGeom prst="wedgeRectCallout">
            <a:avLst>
              <a:gd name="adj1" fmla="val -41071"/>
              <a:gd name="adj2" fmla="val 576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Ulazno - izlazni pristupi 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3657600" cy="347698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r-HR" sz="2400" b="1" dirty="0" smtClean="0"/>
              <a:t>Ulazni uređaji </a:t>
            </a:r>
            <a:r>
              <a:rPr lang="hr-HR" sz="2400" dirty="0" smtClean="0"/>
              <a:t>računala su svi oni uređaji koji omogućuju unos podataka iz okoline u računalo. Podatke iz okoline (zvuk, slika, temperatura) pretvaraju u digitalni oblik razumljiv računalu. </a:t>
            </a: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3657600" cy="35489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r-HR" sz="2400" b="1" dirty="0" smtClean="0"/>
              <a:t>Izlazni uređaji </a:t>
            </a:r>
            <a:r>
              <a:rPr lang="hr-HR" sz="2400" dirty="0" smtClean="0"/>
              <a:t>računala podatke iz računala pretvaraju u oblik prihvatljiv okolini. Često nam služe za prikaz ili pohranu podataka iz računala. Neki uređaji mogu biti i ulazni i izlazni.</a:t>
            </a:r>
            <a:endParaRPr lang="hr-HR" sz="2400" dirty="0"/>
          </a:p>
        </p:txBody>
      </p:sp>
    </p:spTree>
    <p:extLst>
      <p:ext uri="{BB962C8B-B14F-4D97-AF65-F5344CB8AC3E}">
        <p14:creationId xmlns="" xmlns:p14="http://schemas.microsoft.com/office/powerpoint/2010/main" val="40793204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Prikaz ulaznih i izlaznih pristupa (uređaja)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16109"/>
              </p:ext>
            </p:extLst>
          </p:nvPr>
        </p:nvGraphicFramePr>
        <p:xfrm>
          <a:off x="467544" y="1844824"/>
          <a:ext cx="7416824" cy="45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558746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</a:t>
            </a:r>
            <a:r>
              <a:rPr lang="vi-VN" dirty="0" smtClean="0"/>
              <a:t>rijenos podataka između računala i vanjskih jedninica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Paralelni pristup (prijenos podataka)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hr-HR" dirty="0" smtClean="0"/>
              <a:t>Serijski pristup (prijenos podataka)</a:t>
            </a:r>
          </a:p>
          <a:p>
            <a:endParaRPr lang="hr-HR" dirty="0"/>
          </a:p>
        </p:txBody>
      </p:sp>
      <p:pic>
        <p:nvPicPr>
          <p:cNvPr id="7" name="Slika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5270"/>
            <a:ext cx="3240000" cy="216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87538"/>
            <a:ext cx="3240000" cy="190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0465910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Paralelni prijenos podataka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Omogućuje istovremeni prijenos više bitova. </a:t>
            </a:r>
          </a:p>
          <a:p>
            <a:r>
              <a:rPr lang="hr-HR" dirty="0" smtClean="0"/>
              <a:t>Prednost paralelnog pristupa je velika brzina prijenosa podataka, a nedostatak potreba za velikim brojem vodiča 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70675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3979726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Serijski (slijedni) prijenos podataka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Možemo prenositi bit po bit podataka, odnosno prenosimo jedan bit za drugim u određenom redoslijedu. </a:t>
            </a:r>
          </a:p>
          <a:p>
            <a:r>
              <a:rPr lang="hr-HR" dirty="0" smtClean="0"/>
              <a:t>Prednost takvog pristupa je mali broj vodiča </a:t>
            </a:r>
            <a:r>
              <a:rPr lang="hr-HR" dirty="0" err="1" smtClean="0"/>
              <a:t>tj</a:t>
            </a:r>
            <a:r>
              <a:rPr lang="hr-HR" dirty="0" smtClean="0"/>
              <a:t>. potrebna su dva vodiča za prijenos podataka u oba smjera. </a:t>
            </a:r>
          </a:p>
          <a:p>
            <a:r>
              <a:rPr lang="hr-HR" dirty="0" smtClean="0"/>
              <a:t>Ovakav način prijenosa podataka je siguran, ali i spor. 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89040"/>
            <a:ext cx="5904656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76444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USB (eng. Universal Serial Bus)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Način za komunikaciju računala s vanjskim uređajima pri čemu se podatci razmjenjuju serijski relativno velikom brzinom. </a:t>
            </a:r>
          </a:p>
          <a:p>
            <a:r>
              <a:rPr lang="hr-HR" dirty="0" smtClean="0"/>
              <a:t>Zamijenio razne dotadašnje serijske i paralelne pristupe na računalima, koristimo za povezivanje gotovo svih vanjskih uređaja poput: tipkovnice, miša, skenera, pisača, digitalnih i web kamera, mobilnih uređaja </a:t>
            </a:r>
            <a:r>
              <a:rPr lang="hr-HR" dirty="0" err="1" smtClean="0"/>
              <a:t>itd</a:t>
            </a:r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8" name="Slika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64" y="4365104"/>
            <a:ext cx="5184576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818409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lfa udžbenici\alfic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933056"/>
            <a:ext cx="1368221" cy="1260000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908720"/>
          </a:xfrm>
        </p:spPr>
        <p:txBody>
          <a:bodyPr/>
          <a:lstStyle/>
          <a:p>
            <a:r>
              <a:rPr lang="hr-HR" dirty="0" smtClean="0"/>
              <a:t>Sažetak</a:t>
            </a:r>
            <a:endParaRPr lang="hr-HR" sz="2800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916832"/>
            <a:ext cx="7859216" cy="4800600"/>
          </a:xfrm>
        </p:spPr>
        <p:txBody>
          <a:bodyPr>
            <a:normAutofit lnSpcReduction="10000"/>
          </a:bodyPr>
          <a:lstStyle/>
          <a:p>
            <a:pPr lvl="0"/>
            <a:r>
              <a:rPr lang="hr-HR" sz="2800" b="1" dirty="0"/>
              <a:t>Ulazni uređaji </a:t>
            </a:r>
            <a:r>
              <a:rPr lang="hr-HR" sz="2800" dirty="0"/>
              <a:t>ili ulazni pristupi računala su svi oni uređaji koji omogućuju unos podataka iz okoline u računalo.</a:t>
            </a:r>
          </a:p>
          <a:p>
            <a:pPr lvl="0"/>
            <a:r>
              <a:rPr lang="hr-HR" sz="2800" b="1" dirty="0"/>
              <a:t>Izlazni uređ</a:t>
            </a:r>
            <a:r>
              <a:rPr lang="hr-HR" sz="2800" dirty="0"/>
              <a:t>aji ili izlazni pristupi računala podatke iz računala pretvaraju u oblik prihvatljiv okolini. </a:t>
            </a:r>
          </a:p>
          <a:p>
            <a:pPr lvl="0"/>
            <a:r>
              <a:rPr lang="hr-HR" sz="2800" b="1" dirty="0"/>
              <a:t>Paralelni prijenos </a:t>
            </a:r>
            <a:r>
              <a:rPr lang="hr-HR" sz="2800" dirty="0"/>
              <a:t>podataka omogućuje istovremeni prijenos više bitova.</a:t>
            </a:r>
          </a:p>
          <a:p>
            <a:pPr lvl="0"/>
            <a:r>
              <a:rPr lang="hr-HR" sz="2800" b="1" dirty="0"/>
              <a:t>Serijskim (slijednim) prijenosom </a:t>
            </a:r>
            <a:r>
              <a:rPr lang="hr-HR" sz="2800" dirty="0"/>
              <a:t>podataka možemo prenositi bit po bit podataka, odnosno prenosimo jedan bit za drugim u određenom redoslijedu.</a:t>
            </a:r>
          </a:p>
          <a:p>
            <a:pPr lvl="0"/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9A12-0BA6-4057-A888-9EDDCF9E674A}" type="datetime1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79512" y="692696"/>
            <a:ext cx="813690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Paralelni i slijedni ulazno-izlazni pristupi računala</a:t>
            </a:r>
            <a:endParaRPr lang="hr-HR" sz="4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524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Alfa udžbenici\Ponovimo robotic.jpg"/>
          <p:cNvPicPr>
            <a:picLocks noChangeAspect="1" noChangeArrowheads="1"/>
          </p:cNvPicPr>
          <p:nvPr/>
        </p:nvPicPr>
        <p:blipFill>
          <a:blip r:embed="rId2" cstate="print"/>
          <a:srcRect l="19740" t="24003" r="23861" b="19991"/>
          <a:stretch>
            <a:fillRect/>
          </a:stretch>
        </p:blipFill>
        <p:spPr bwMode="auto">
          <a:xfrm>
            <a:off x="3131840" y="0"/>
            <a:ext cx="2880320" cy="2016224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 rot="194991">
            <a:off x="4860032" y="50405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Ponovimo!</a:t>
            </a:r>
            <a:endParaRPr lang="hr-HR" sz="1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72816"/>
            <a:ext cx="7992888" cy="4800600"/>
          </a:xfrm>
        </p:spPr>
        <p:txBody>
          <a:bodyPr>
            <a:noAutofit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su ulazni uređaji i navedi nekoliko ulaznih uređaja?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Navedi nekoliko izlaznih </a:t>
            </a:r>
            <a:r>
              <a:rPr lang="hr-HR" sz="2400" dirty="0" smtClean="0"/>
              <a:t>uređaja.</a:t>
            </a:r>
            <a:endParaRPr lang="hr-HR" sz="2400" dirty="0"/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Navedi primjer ulazno – izlaznog </a:t>
            </a:r>
            <a:r>
              <a:rPr lang="hr-HR" sz="2400" dirty="0" smtClean="0"/>
              <a:t>uređaja.</a:t>
            </a:r>
            <a:endParaRPr lang="hr-HR" sz="2400" dirty="0"/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je USB?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Navedi prednosti i nedostatke paralelnog prijenosa podataka.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Navedi prednosti i nedostatke serijskog prijenosa podataka.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Koji USB standard ima najveću brzinu prijenosa podataka?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Navedi nekoliko vanjskih uređaja i način kojim prijenose </a:t>
            </a:r>
            <a:r>
              <a:rPr lang="hr-HR" sz="2400" dirty="0" smtClean="0"/>
              <a:t>podatke.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654-95FA-4641-97A4-7E4C5F867318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6" name="Picture 3" descr="D:\Alfa udžbenici\alfic\1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276872"/>
            <a:ext cx="100589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8353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osnov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Alfa_osnove</Template>
  <TotalTime>566</TotalTime>
  <Words>409</Words>
  <Application>Microsoft Office PowerPoint</Application>
  <PresentationFormat>Prikaz na zaslonu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Alfa_osnove</vt:lpstr>
      <vt:lpstr>1.6. Paralelni i slijedni ulazno izlazni pristupi računala</vt:lpstr>
      <vt:lpstr>Ulazno - izlazni pristupi računala</vt:lpstr>
      <vt:lpstr>Prikaz ulaznih i izlaznih pristupa (uređaja)</vt:lpstr>
      <vt:lpstr>Prijenos podataka između računala i vanjskih jedninica</vt:lpstr>
      <vt:lpstr>Paralelni prijenos podataka </vt:lpstr>
      <vt:lpstr>Serijski (slijedni) prijenos podataka </vt:lpstr>
      <vt:lpstr>USB (eng. Universal Serial Bus) </vt:lpstr>
      <vt:lpstr>Sažetak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Blaženka</dc:creator>
  <cp:lastModifiedBy>Vesna Majdandžić</cp:lastModifiedBy>
  <cp:revision>21</cp:revision>
  <dcterms:created xsi:type="dcterms:W3CDTF">2013-04-15T10:22:21Z</dcterms:created>
  <dcterms:modified xsi:type="dcterms:W3CDTF">2013-11-11T22:59:16Z</dcterms:modified>
</cp:coreProperties>
</file>