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Python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6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00971"/>
          </a:xfrm>
        </p:spPr>
        <p:txBody>
          <a:bodyPr/>
          <a:lstStyle/>
          <a:p>
            <a:r>
              <a:rPr lang="hr-HR" dirty="0" smtClean="0"/>
              <a:t>Napiši program koji unosi marku automobila, boju automobila i godinu proizvodnje automobila. Program ispisiva: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29" y="3819137"/>
            <a:ext cx="9559656" cy="9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2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815371"/>
          </a:xfrm>
        </p:spPr>
        <p:txBody>
          <a:bodyPr/>
          <a:lstStyle/>
          <a:p>
            <a:r>
              <a:rPr lang="hr-HR" dirty="0" smtClean="0"/>
              <a:t>Napiši program koji unosi 3 broja. Program ispisava slijedeće:</a:t>
            </a:r>
          </a:p>
          <a:p>
            <a:pPr lvl="1"/>
            <a:r>
              <a:rPr lang="hr-HR" dirty="0" smtClean="0"/>
              <a:t>Umnožak drugog i trećeg broja</a:t>
            </a:r>
          </a:p>
          <a:p>
            <a:pPr lvl="1"/>
            <a:r>
              <a:rPr lang="hr-HR" dirty="0" smtClean="0"/>
              <a:t>Razliku trećeg i drugog broja</a:t>
            </a:r>
          </a:p>
          <a:p>
            <a:pPr lvl="1"/>
            <a:r>
              <a:rPr lang="hr-HR" dirty="0" smtClean="0"/>
              <a:t>Izraz: prvi broj puta drugi broj plus treći broj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611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3" y="2680138"/>
            <a:ext cx="7230650" cy="2017855"/>
          </a:xfrm>
        </p:spPr>
      </p:pic>
    </p:spTree>
    <p:extLst>
      <p:ext uri="{BB962C8B-B14F-4D97-AF65-F5344CB8AC3E}">
        <p14:creationId xmlns:p14="http://schemas.microsoft.com/office/powerpoint/2010/main" val="328034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3.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279344"/>
          </a:xfrm>
        </p:spPr>
        <p:txBody>
          <a:bodyPr/>
          <a:lstStyle/>
          <a:p>
            <a:r>
              <a:rPr lang="hr-HR" dirty="0" smtClean="0"/>
              <a:t>Napiši program koji unosi jedan broj i provjerava je li djeljiv s osam. Ako je broj djeljiv s osam ispiši poruku ”Broj je djeljiv s osam”, a ako uneseni broj nije djeljiv s osam, ispiši poruku ”Broj nije djeljiv s osam”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99" y="3836276"/>
            <a:ext cx="4137667" cy="17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4.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39" y="2554014"/>
            <a:ext cx="5686453" cy="2700756"/>
          </a:xfrm>
        </p:spPr>
      </p:pic>
    </p:spTree>
    <p:extLst>
      <p:ext uri="{BB962C8B-B14F-4D97-AF65-F5344CB8AC3E}">
        <p14:creationId xmlns:p14="http://schemas.microsoft.com/office/powerpoint/2010/main" val="185847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111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Python</vt:lpstr>
      <vt:lpstr>Zadatak 1.</vt:lpstr>
      <vt:lpstr>Zadatak 2.</vt:lpstr>
      <vt:lpstr>Zadatak 2.</vt:lpstr>
      <vt:lpstr>Zadatak 3.</vt:lpstr>
      <vt:lpstr>Zadatak 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Asus</dc:creator>
  <cp:lastModifiedBy>Asus</cp:lastModifiedBy>
  <cp:revision>2</cp:revision>
  <dcterms:created xsi:type="dcterms:W3CDTF">2019-02-18T11:48:26Z</dcterms:created>
  <dcterms:modified xsi:type="dcterms:W3CDTF">2019-02-18T12:04:32Z</dcterms:modified>
</cp:coreProperties>
</file>